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33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C7B36A-84E4-48C4-ABD3-54A20F438466}" v="1" dt="2018-09-06T13:17:56.7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6453" autoAdjust="0"/>
  </p:normalViewPr>
  <p:slideViewPr>
    <p:cSldViewPr snapToGrid="0">
      <p:cViewPr varScale="1">
        <p:scale>
          <a:sx n="48" d="100"/>
          <a:sy n="48" d="100"/>
        </p:scale>
        <p:origin x="1698"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A29BE3-EEFC-4851-9DA6-7372D6E1C0B2}" type="datetimeFigureOut">
              <a:rPr lang="en-GB" smtClean="0"/>
              <a:t>07/10/2021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715FC7-5FF6-426E-B192-B3DAEF546C40}" type="slidenum">
              <a:rPr lang="en-GB" smtClean="0"/>
              <a:t>‹#›</a:t>
            </a:fld>
            <a:endParaRPr lang="en-GB"/>
          </a:p>
        </p:txBody>
      </p:sp>
    </p:spTree>
    <p:extLst>
      <p:ext uri="{BB962C8B-B14F-4D97-AF65-F5344CB8AC3E}">
        <p14:creationId xmlns:p14="http://schemas.microsoft.com/office/powerpoint/2010/main" val="1274268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Help new students to understand that the materials provided on Learn by their lecturers are the property of the university.  This includes, lecture slides, worksheets, past exam papers, reading lists and other relevant documents.  They should not be uploaded onto external websites as this is a breach of the IT AUP and is a disciplinary matter. </a:t>
            </a:r>
          </a:p>
          <a:p>
            <a:endParaRPr lang="en-GB" dirty="0"/>
          </a:p>
        </p:txBody>
      </p:sp>
      <p:sp>
        <p:nvSpPr>
          <p:cNvPr id="4" name="Slide Number Placeholder 3"/>
          <p:cNvSpPr>
            <a:spLocks noGrp="1"/>
          </p:cNvSpPr>
          <p:nvPr>
            <p:ph type="sldNum" sz="quarter" idx="5"/>
          </p:nvPr>
        </p:nvSpPr>
        <p:spPr/>
        <p:txBody>
          <a:bodyPr/>
          <a:lstStyle/>
          <a:p>
            <a:pPr marL="0" marR="0" lvl="0" indent="0" algn="r" defTabSz="1280160" rtl="0" eaLnBrk="1" fontAlgn="auto" latinLnBrk="0" hangingPunct="1">
              <a:lnSpc>
                <a:spcPct val="100000"/>
              </a:lnSpc>
              <a:spcBef>
                <a:spcPts val="0"/>
              </a:spcBef>
              <a:spcAft>
                <a:spcPts val="0"/>
              </a:spcAft>
              <a:buClrTx/>
              <a:buSzTx/>
              <a:buFontTx/>
              <a:buNone/>
              <a:tabLst/>
              <a:defRPr/>
            </a:pPr>
            <a:fld id="{4C1D60DE-BF88-46D3-8EE0-60D77C398E7C}"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8016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086145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file://localhost/Users/paulatki/Desktop/2015%20LU%20Logos/PRINT/LU/png/For%20use%20on%20A4/LU_A4_WHITE.pn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file://localhost/Users/paulatki/Desktop/2015%20LU%20Logos/PRINT/LU/png/For%20use%20on%20A4/LU_A4_WHITE.pn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Title Slide Moder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88210" y="3057699"/>
            <a:ext cx="11036970" cy="1807533"/>
          </a:xfrm>
        </p:spPr>
        <p:txBody>
          <a:bodyPr anchor="t"/>
          <a:lstStyle>
            <a:lvl1pPr algn="l">
              <a:lnSpc>
                <a:spcPct val="80000"/>
              </a:lnSpc>
              <a:defRPr sz="4000" b="1" cap="all">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8210" y="2002972"/>
            <a:ext cx="11036970" cy="1054728"/>
          </a:xfrm>
        </p:spPr>
        <p:txBody>
          <a:bodyPr anchor="b">
            <a:normAutofit/>
          </a:bodyPr>
          <a:lstStyle>
            <a:lvl1pPr marL="0" indent="0" algn="l">
              <a:lnSpc>
                <a:spcPct val="80000"/>
              </a:lnSpc>
              <a:buNone/>
              <a:defRPr sz="1800" spc="0">
                <a:solidFill>
                  <a:schemeClr val="bg2"/>
                </a:solidFill>
              </a:defRPr>
            </a:lvl1pPr>
            <a:lvl2pPr marL="457209" indent="0">
              <a:buNone/>
              <a:defRPr sz="1800">
                <a:solidFill>
                  <a:schemeClr val="tx1">
                    <a:tint val="75000"/>
                  </a:schemeClr>
                </a:solidFill>
              </a:defRPr>
            </a:lvl2pPr>
            <a:lvl3pPr marL="914418" indent="0">
              <a:buNone/>
              <a:defRPr sz="1600">
                <a:solidFill>
                  <a:schemeClr val="tx1">
                    <a:tint val="75000"/>
                  </a:schemeClr>
                </a:solidFill>
              </a:defRPr>
            </a:lvl3pPr>
            <a:lvl4pPr marL="1371627" indent="0">
              <a:buNone/>
              <a:defRPr sz="1400">
                <a:solidFill>
                  <a:schemeClr val="tx1">
                    <a:tint val="75000"/>
                  </a:schemeClr>
                </a:solidFill>
              </a:defRPr>
            </a:lvl4pPr>
            <a:lvl5pPr marL="1828837" indent="0">
              <a:buNone/>
              <a:defRPr sz="1400">
                <a:solidFill>
                  <a:schemeClr val="tx1">
                    <a:tint val="75000"/>
                  </a:schemeClr>
                </a:solidFill>
              </a:defRPr>
            </a:lvl5pPr>
            <a:lvl6pPr marL="2286046" indent="0">
              <a:buNone/>
              <a:defRPr sz="1400">
                <a:solidFill>
                  <a:schemeClr val="tx1">
                    <a:tint val="75000"/>
                  </a:schemeClr>
                </a:solidFill>
              </a:defRPr>
            </a:lvl6pPr>
            <a:lvl7pPr marL="2743255" indent="0">
              <a:buNone/>
              <a:defRPr sz="1400">
                <a:solidFill>
                  <a:schemeClr val="tx1">
                    <a:tint val="75000"/>
                  </a:schemeClr>
                </a:solidFill>
              </a:defRPr>
            </a:lvl7pPr>
            <a:lvl8pPr marL="3200464" indent="0">
              <a:buNone/>
              <a:defRPr sz="1400">
                <a:solidFill>
                  <a:schemeClr val="tx1">
                    <a:tint val="75000"/>
                  </a:schemeClr>
                </a:solidFill>
              </a:defRPr>
            </a:lvl8pPr>
            <a:lvl9pPr marL="3657673"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483559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hanks_End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63084" y="5985492"/>
            <a:ext cx="10363200" cy="362531"/>
          </a:xfrm>
        </p:spPr>
        <p:txBody>
          <a:bodyPr anchor="t">
            <a:normAutofit/>
          </a:bodyPr>
          <a:lstStyle>
            <a:lvl1pPr marL="0" indent="0" algn="ctr">
              <a:lnSpc>
                <a:spcPct val="80000"/>
              </a:lnSpc>
              <a:buNone/>
              <a:defRPr sz="2000" spc="0" baseline="0">
                <a:solidFill>
                  <a:schemeClr val="bg2"/>
                </a:solidFill>
              </a:defRPr>
            </a:lvl1pPr>
            <a:lvl2pPr marL="457209" indent="0">
              <a:buNone/>
              <a:defRPr sz="1800">
                <a:solidFill>
                  <a:schemeClr val="tx1">
                    <a:tint val="75000"/>
                  </a:schemeClr>
                </a:solidFill>
              </a:defRPr>
            </a:lvl2pPr>
            <a:lvl3pPr marL="914418" indent="0">
              <a:buNone/>
              <a:defRPr sz="1600">
                <a:solidFill>
                  <a:schemeClr val="tx1">
                    <a:tint val="75000"/>
                  </a:schemeClr>
                </a:solidFill>
              </a:defRPr>
            </a:lvl3pPr>
            <a:lvl4pPr marL="1371627" indent="0">
              <a:buNone/>
              <a:defRPr sz="1400">
                <a:solidFill>
                  <a:schemeClr val="tx1">
                    <a:tint val="75000"/>
                  </a:schemeClr>
                </a:solidFill>
              </a:defRPr>
            </a:lvl4pPr>
            <a:lvl5pPr marL="1828837" indent="0">
              <a:buNone/>
              <a:defRPr sz="1400">
                <a:solidFill>
                  <a:schemeClr val="tx1">
                    <a:tint val="75000"/>
                  </a:schemeClr>
                </a:solidFill>
              </a:defRPr>
            </a:lvl5pPr>
            <a:lvl6pPr marL="2286046" indent="0">
              <a:buNone/>
              <a:defRPr sz="1400">
                <a:solidFill>
                  <a:schemeClr val="tx1">
                    <a:tint val="75000"/>
                  </a:schemeClr>
                </a:solidFill>
              </a:defRPr>
            </a:lvl6pPr>
            <a:lvl7pPr marL="2743255" indent="0">
              <a:buNone/>
              <a:defRPr sz="1400">
                <a:solidFill>
                  <a:schemeClr val="tx1">
                    <a:tint val="75000"/>
                  </a:schemeClr>
                </a:solidFill>
              </a:defRPr>
            </a:lvl7pPr>
            <a:lvl8pPr marL="3200464" indent="0">
              <a:buNone/>
              <a:defRPr sz="1400">
                <a:solidFill>
                  <a:schemeClr val="tx1">
                    <a:tint val="75000"/>
                  </a:schemeClr>
                </a:solidFill>
              </a:defRPr>
            </a:lvl8pPr>
            <a:lvl9pPr marL="3657673" indent="0">
              <a:buNone/>
              <a:defRPr sz="1400">
                <a:solidFill>
                  <a:schemeClr val="tx1">
                    <a:tint val="75000"/>
                  </a:schemeClr>
                </a:solidFill>
              </a:defRPr>
            </a:lvl9pPr>
          </a:lstStyle>
          <a:p>
            <a:pPr lvl="0"/>
            <a:r>
              <a:rPr lang="en-GB" dirty="0"/>
              <a:t>Inspiring Winners since 1909</a:t>
            </a:r>
          </a:p>
        </p:txBody>
      </p:sp>
      <p:sp>
        <p:nvSpPr>
          <p:cNvPr id="6" name="Text Placeholder 2"/>
          <p:cNvSpPr>
            <a:spLocks noGrp="1"/>
          </p:cNvSpPr>
          <p:nvPr>
            <p:ph type="body" idx="10" hasCustomPrompt="1"/>
          </p:nvPr>
        </p:nvSpPr>
        <p:spPr>
          <a:xfrm>
            <a:off x="963084" y="1502548"/>
            <a:ext cx="10363200" cy="2286443"/>
          </a:xfrm>
        </p:spPr>
        <p:txBody>
          <a:bodyPr anchor="t">
            <a:noAutofit/>
          </a:bodyPr>
          <a:lstStyle>
            <a:lvl1pPr marL="0" indent="0" algn="ctr">
              <a:lnSpc>
                <a:spcPct val="80000"/>
              </a:lnSpc>
              <a:buNone/>
              <a:defRPr sz="3600" b="1" spc="0" baseline="0">
                <a:solidFill>
                  <a:schemeClr val="bg2"/>
                </a:solidFill>
              </a:defRPr>
            </a:lvl1pPr>
            <a:lvl2pPr marL="457209" indent="0">
              <a:buNone/>
              <a:defRPr sz="1800">
                <a:solidFill>
                  <a:schemeClr val="tx1">
                    <a:tint val="75000"/>
                  </a:schemeClr>
                </a:solidFill>
              </a:defRPr>
            </a:lvl2pPr>
            <a:lvl3pPr marL="914418" indent="0">
              <a:buNone/>
              <a:defRPr sz="1600">
                <a:solidFill>
                  <a:schemeClr val="tx1">
                    <a:tint val="75000"/>
                  </a:schemeClr>
                </a:solidFill>
              </a:defRPr>
            </a:lvl3pPr>
            <a:lvl4pPr marL="1371627" indent="0">
              <a:buNone/>
              <a:defRPr sz="1400">
                <a:solidFill>
                  <a:schemeClr val="tx1">
                    <a:tint val="75000"/>
                  </a:schemeClr>
                </a:solidFill>
              </a:defRPr>
            </a:lvl4pPr>
            <a:lvl5pPr marL="1828837" indent="0">
              <a:buNone/>
              <a:defRPr sz="1400">
                <a:solidFill>
                  <a:schemeClr val="tx1">
                    <a:tint val="75000"/>
                  </a:schemeClr>
                </a:solidFill>
              </a:defRPr>
            </a:lvl5pPr>
            <a:lvl6pPr marL="2286046" indent="0">
              <a:buNone/>
              <a:defRPr sz="1400">
                <a:solidFill>
                  <a:schemeClr val="tx1">
                    <a:tint val="75000"/>
                  </a:schemeClr>
                </a:solidFill>
              </a:defRPr>
            </a:lvl6pPr>
            <a:lvl7pPr marL="2743255" indent="0">
              <a:buNone/>
              <a:defRPr sz="1400">
                <a:solidFill>
                  <a:schemeClr val="tx1">
                    <a:tint val="75000"/>
                  </a:schemeClr>
                </a:solidFill>
              </a:defRPr>
            </a:lvl7pPr>
            <a:lvl8pPr marL="3200464" indent="0">
              <a:buNone/>
              <a:defRPr sz="1400">
                <a:solidFill>
                  <a:schemeClr val="tx1">
                    <a:tint val="75000"/>
                  </a:schemeClr>
                </a:solidFill>
              </a:defRPr>
            </a:lvl8pPr>
            <a:lvl9pPr marL="3657673" indent="0">
              <a:buNone/>
              <a:defRPr sz="1400">
                <a:solidFill>
                  <a:schemeClr val="tx1">
                    <a:tint val="75000"/>
                  </a:schemeClr>
                </a:solidFill>
              </a:defRPr>
            </a:lvl9pPr>
          </a:lstStyle>
          <a:p>
            <a:pPr lvl="0"/>
            <a:r>
              <a:rPr lang="en-GB" dirty="0"/>
              <a:t>Thank you!</a:t>
            </a:r>
          </a:p>
        </p:txBody>
      </p:sp>
      <p:pic>
        <p:nvPicPr>
          <p:cNvPr id="8" name="LU_A4_WHITE.png" descr="/Users/paulatki/Desktop/2015 LU Logos/PRINT/LU/png/For use on A4/LU_A4_WHITE.png"/>
          <p:cNvPicPr>
            <a:picLocks noChangeAspect="1"/>
          </p:cNvPicPr>
          <p:nvPr/>
        </p:nvPicPr>
        <p:blipFill>
          <a:blip r:embed="rId3" r:link="rId4" cstate="print">
            <a:extLst>
              <a:ext uri="{28A0092B-C50C-407E-A947-70E740481C1C}">
                <a14:useLocalDpi xmlns:a14="http://schemas.microsoft.com/office/drawing/2010/main" val="0"/>
              </a:ext>
            </a:extLst>
          </a:blip>
          <a:stretch>
            <a:fillRect/>
          </a:stretch>
        </p:blipFill>
        <p:spPr>
          <a:xfrm>
            <a:off x="4271260" y="4846973"/>
            <a:ext cx="3649480" cy="987554"/>
          </a:xfrm>
          <a:prstGeom prst="rect">
            <a:avLst/>
          </a:prstGeom>
        </p:spPr>
      </p:pic>
    </p:spTree>
    <p:extLst>
      <p:ext uri="{BB962C8B-B14F-4D97-AF65-F5344CB8AC3E}">
        <p14:creationId xmlns:p14="http://schemas.microsoft.com/office/powerpoint/2010/main" val="1737605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914400" y="2316239"/>
            <a:ext cx="10363200" cy="1075645"/>
          </a:xfrm>
          <a:prstGeom prst="rect">
            <a:avLst/>
          </a:prstGeom>
        </p:spPr>
        <p:txBody>
          <a:bodyPr anchor="b"/>
          <a:lstStyle>
            <a:lvl1pPr>
              <a:defRPr b="1">
                <a:solidFill>
                  <a:schemeClr val="tx1">
                    <a:lumMod val="40000"/>
                    <a:lumOff val="60000"/>
                  </a:schemeClr>
                </a:solidFill>
              </a:defRPr>
            </a:lvl1pPr>
          </a:lstStyle>
          <a:p>
            <a:r>
              <a:rPr lang="en-US"/>
              <a:t>Click to edit Master title style</a:t>
            </a:r>
            <a:endParaRPr lang="en-GB" dirty="0"/>
          </a:p>
        </p:txBody>
      </p:sp>
      <p:sp>
        <p:nvSpPr>
          <p:cNvPr id="8" name="Subtitle 2"/>
          <p:cNvSpPr>
            <a:spLocks noGrp="1"/>
          </p:cNvSpPr>
          <p:nvPr>
            <p:ph type="subTitle" idx="1"/>
          </p:nvPr>
        </p:nvSpPr>
        <p:spPr bwMode="auto">
          <a:xfrm>
            <a:off x="914400" y="3391883"/>
            <a:ext cx="10363200" cy="1071260"/>
          </a:xfrm>
          <a:prstGeom prst="rect">
            <a:avLst/>
          </a:prstGeom>
        </p:spPr>
        <p:txBody>
          <a:bodyPr wrap="square" numCol="1" anchorCtr="0" compatLnSpc="1">
            <a:prstTxWarp prst="textNoShape">
              <a:avLst/>
            </a:prstTxWarp>
          </a:bodyPr>
          <a:lstStyle>
            <a:lvl1pPr marL="0" indent="0" algn="ctr">
              <a:buFontTx/>
              <a:buNone/>
              <a:defRPr>
                <a:solidFill>
                  <a:schemeClr val="bg1"/>
                </a:solidFill>
              </a:defRPr>
            </a:lvl1pPr>
          </a:lstStyle>
          <a:p>
            <a:r>
              <a:rPr lang="en-US"/>
              <a:t>Click to edit Master subtitle style</a:t>
            </a:r>
            <a:endParaRPr lang="en-GB" dirty="0"/>
          </a:p>
        </p:txBody>
      </p:sp>
    </p:spTree>
    <p:extLst>
      <p:ext uri="{BB962C8B-B14F-4D97-AF65-F5344CB8AC3E}">
        <p14:creationId xmlns:p14="http://schemas.microsoft.com/office/powerpoint/2010/main" val="135677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25189"/>
            <a:ext cx="10972800" cy="4298553"/>
          </a:xfrm>
          <a:prstGeom prst="rect">
            <a:avLst/>
          </a:prstGeom>
        </p:spPr>
        <p:txBody>
          <a:bodyPr/>
          <a:lstStyle>
            <a:lvl1pPr marL="342907" indent="-342907">
              <a:buClr>
                <a:schemeClr val="tx2"/>
              </a:buClr>
              <a:buFont typeface="Wingdings" charset="2"/>
              <a:buChar char="§"/>
              <a:defRPr sz="2800"/>
            </a:lvl1pPr>
            <a:lvl2pPr marL="742965" indent="-285756">
              <a:buClr>
                <a:schemeClr val="tx2"/>
              </a:buClr>
              <a:buFont typeface="Wingdings" charset="2"/>
              <a:buChar char="§"/>
              <a:defRPr sz="2400"/>
            </a:lvl2pPr>
            <a:lvl3pPr marL="1143023" indent="-228605">
              <a:buClr>
                <a:schemeClr val="tx2"/>
              </a:buClr>
              <a:buFont typeface="Wingdings" charset="2"/>
              <a:buChar char="§"/>
              <a:defRPr sz="2000"/>
            </a:lvl3pPr>
            <a:lvl4pPr marL="1600232" indent="-228605">
              <a:buClr>
                <a:schemeClr val="tx2"/>
              </a:buClr>
              <a:buFont typeface="Wingdings" charset="2"/>
              <a:buChar char="§"/>
              <a:defRPr/>
            </a:lvl4pPr>
            <a:lvl5pPr marL="2057441" indent="-228605">
              <a:buClr>
                <a:schemeClr val="tx2"/>
              </a:buClr>
              <a:buFont typeface="Wingdings" charset="2"/>
              <a:buChar char="§"/>
              <a:defRPr/>
            </a:lvl5pPr>
          </a:lstStyle>
          <a:p>
            <a:pPr lvl="0"/>
            <a:r>
              <a:rPr lang="en-US"/>
              <a:t>Click to edit Master text styles</a:t>
            </a:r>
          </a:p>
          <a:p>
            <a:pPr lvl="1"/>
            <a:r>
              <a:rPr lang="en-US"/>
              <a:t>Second level</a:t>
            </a:r>
          </a:p>
          <a:p>
            <a:pPr lvl="2"/>
            <a:r>
              <a:rPr lang="en-US"/>
              <a:t>Third level</a:t>
            </a:r>
          </a:p>
        </p:txBody>
      </p:sp>
      <p:sp>
        <p:nvSpPr>
          <p:cNvPr id="5" name="Title 1"/>
          <p:cNvSpPr>
            <a:spLocks noGrp="1"/>
          </p:cNvSpPr>
          <p:nvPr>
            <p:ph type="title"/>
          </p:nvPr>
        </p:nvSpPr>
        <p:spPr>
          <a:xfrm>
            <a:off x="609600" y="427039"/>
            <a:ext cx="10972800" cy="900456"/>
          </a:xfrm>
          <a:prstGeom prst="rect">
            <a:avLst/>
          </a:prstGeom>
        </p:spPr>
        <p:txBody>
          <a:bodyPr vert="horz" anchor="ctr"/>
          <a:lstStyle>
            <a:lvl1pPr algn="l">
              <a:defRPr b="1">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1924544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Standar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normAutofit/>
          </a:bodyPr>
          <a:lstStyle>
            <a:lvl1pPr>
              <a:defRPr sz="4000" b="1">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normAutofit/>
          </a:bodyPr>
          <a:lstStyle>
            <a:lvl1pPr marL="0" indent="0" algn="ctr">
              <a:buNone/>
              <a:defRPr sz="2800">
                <a:solidFill>
                  <a:schemeClr val="bg2"/>
                </a:solidFill>
              </a:defRPr>
            </a:lvl1pPr>
            <a:lvl2pPr marL="457209" indent="0" algn="ctr">
              <a:buNone/>
              <a:defRPr>
                <a:solidFill>
                  <a:schemeClr val="tx1">
                    <a:tint val="75000"/>
                  </a:schemeClr>
                </a:solidFill>
              </a:defRPr>
            </a:lvl2pPr>
            <a:lvl3pPr marL="914418" indent="0" algn="ctr">
              <a:buNone/>
              <a:defRPr>
                <a:solidFill>
                  <a:schemeClr val="tx1">
                    <a:tint val="75000"/>
                  </a:schemeClr>
                </a:solidFill>
              </a:defRPr>
            </a:lvl3pPr>
            <a:lvl4pPr marL="1371627" indent="0" algn="ctr">
              <a:buNone/>
              <a:defRPr>
                <a:solidFill>
                  <a:schemeClr val="tx1">
                    <a:tint val="75000"/>
                  </a:schemeClr>
                </a:solidFill>
              </a:defRPr>
            </a:lvl4pPr>
            <a:lvl5pPr marL="1828837" indent="0" algn="ctr">
              <a:buNone/>
              <a:defRPr>
                <a:solidFill>
                  <a:schemeClr val="tx1">
                    <a:tint val="75000"/>
                  </a:schemeClr>
                </a:solidFill>
              </a:defRPr>
            </a:lvl5pPr>
            <a:lvl6pPr marL="2286046" indent="0" algn="ctr">
              <a:buNone/>
              <a:defRPr>
                <a:solidFill>
                  <a:schemeClr val="tx1">
                    <a:tint val="75000"/>
                  </a:schemeClr>
                </a:solidFill>
              </a:defRPr>
            </a:lvl6pPr>
            <a:lvl7pPr marL="2743255" indent="0" algn="ctr">
              <a:buNone/>
              <a:defRPr>
                <a:solidFill>
                  <a:schemeClr val="tx1">
                    <a:tint val="75000"/>
                  </a:schemeClr>
                </a:solidFill>
              </a:defRPr>
            </a:lvl7pPr>
            <a:lvl8pPr marL="3200464" indent="0" algn="ctr">
              <a:buNone/>
              <a:defRPr>
                <a:solidFill>
                  <a:schemeClr val="tx1">
                    <a:tint val="75000"/>
                  </a:schemeClr>
                </a:solidFill>
              </a:defRPr>
            </a:lvl8pPr>
            <a:lvl9pPr marL="3657673"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510473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15736"/>
            <a:ext cx="10972800" cy="812800"/>
          </a:xfrm>
          <a:ln>
            <a:noFill/>
          </a:ln>
        </p:spPr>
        <p:txBody>
          <a:bodyPr>
            <a:normAutofit/>
          </a:bodyPr>
          <a:lstStyle>
            <a:lvl1pPr algn="l">
              <a:defRPr sz="3200" b="1">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09600" y="1728538"/>
            <a:ext cx="10972800" cy="5057275"/>
          </a:xfrm>
        </p:spPr>
        <p:txBody>
          <a:bodyPr/>
          <a:lstStyle>
            <a:lvl1pPr marL="342907" indent="-342907">
              <a:buClrTx/>
              <a:buFont typeface="Arial"/>
              <a:buChar char="•"/>
              <a:defRPr sz="2400">
                <a:solidFill>
                  <a:schemeClr val="tx2"/>
                </a:solidFill>
              </a:defRPr>
            </a:lvl1pPr>
            <a:lvl2pPr marL="742965" indent="-285756">
              <a:buClrTx/>
              <a:buFont typeface="Arial"/>
              <a:buChar char="•"/>
              <a:defRPr sz="2000">
                <a:solidFill>
                  <a:schemeClr val="tx2"/>
                </a:solidFill>
              </a:defRPr>
            </a:lvl2pPr>
            <a:lvl3pPr marL="1143023" indent="-228605">
              <a:buClrTx/>
              <a:buFont typeface="Arial"/>
              <a:buChar char="•"/>
              <a:defRPr sz="1800">
                <a:solidFill>
                  <a:schemeClr val="tx2"/>
                </a:solidFill>
              </a:defRPr>
            </a:lvl3pPr>
            <a:lvl4pPr marL="1600232" indent="-228605">
              <a:buClrTx/>
              <a:buFont typeface="Arial"/>
              <a:buChar char="•"/>
              <a:defRPr sz="1600">
                <a:solidFill>
                  <a:schemeClr val="tx2"/>
                </a:solidFill>
              </a:defRPr>
            </a:lvl4pPr>
            <a:lvl5pPr marL="2057441" indent="-228605">
              <a:buClrTx/>
              <a:buFont typeface="Arial"/>
              <a:buChar cha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7694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15736"/>
            <a:ext cx="10972800" cy="812800"/>
          </a:xfrm>
        </p:spPr>
        <p:txBody>
          <a:bodyPr>
            <a:normAutofit/>
          </a:bodyPr>
          <a:lstStyle>
            <a:lvl1pPr algn="l">
              <a:defRPr sz="3200" b="1">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09603" y="1728536"/>
            <a:ext cx="7688263" cy="5053264"/>
          </a:xfrm>
        </p:spPr>
        <p:txBody>
          <a:bodyPr/>
          <a:lstStyle>
            <a:lvl1pPr marL="342907" indent="-342907">
              <a:buClrTx/>
              <a:buFont typeface="Arial"/>
              <a:buChar char="•"/>
              <a:defRPr sz="2400">
                <a:solidFill>
                  <a:schemeClr val="tx2"/>
                </a:solidFill>
              </a:defRPr>
            </a:lvl1pPr>
            <a:lvl2pPr marL="742965" indent="-285756">
              <a:buClrTx/>
              <a:buFont typeface="Arial"/>
              <a:buChar char="•"/>
              <a:defRPr sz="2000">
                <a:solidFill>
                  <a:schemeClr val="tx2"/>
                </a:solidFill>
              </a:defRPr>
            </a:lvl2pPr>
            <a:lvl3pPr marL="1143023" indent="-228605">
              <a:buClrTx/>
              <a:buFont typeface="Arial"/>
              <a:buChar char="•"/>
              <a:defRPr sz="1800">
                <a:solidFill>
                  <a:schemeClr val="tx2"/>
                </a:solidFill>
              </a:defRPr>
            </a:lvl3pPr>
            <a:lvl4pPr marL="1600232" indent="-228605">
              <a:buClrTx/>
              <a:buFont typeface="Arial"/>
              <a:buChar char="•"/>
              <a:defRPr sz="1600">
                <a:solidFill>
                  <a:schemeClr val="tx2"/>
                </a:solidFill>
              </a:defRPr>
            </a:lvl4pPr>
            <a:lvl5pPr marL="2057441" indent="-228605">
              <a:buClrTx/>
              <a:buFont typeface="Arial"/>
              <a:buChar cha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10"/>
          <p:cNvSpPr>
            <a:spLocks noGrp="1"/>
          </p:cNvSpPr>
          <p:nvPr>
            <p:ph sz="quarter" idx="12" hasCustomPrompt="1"/>
          </p:nvPr>
        </p:nvSpPr>
        <p:spPr>
          <a:xfrm>
            <a:off x="8402190" y="1728537"/>
            <a:ext cx="3180212" cy="2557056"/>
          </a:xfrm>
        </p:spPr>
        <p:txBody>
          <a:bodyPr anchor="ctr">
            <a:normAutofit/>
          </a:bodyPr>
          <a:lstStyle>
            <a:lvl1pPr marL="0" indent="0" algn="ctr">
              <a:buFontTx/>
              <a:buNone/>
              <a:defRPr sz="1800" baseline="0">
                <a:solidFill>
                  <a:schemeClr val="accent2"/>
                </a:solidFill>
              </a:defRPr>
            </a:lvl1pPr>
          </a:lstStyle>
          <a:p>
            <a:pPr lvl="0"/>
            <a:r>
              <a:rPr lang="en-GB" dirty="0"/>
              <a:t>(click icons to add content)</a:t>
            </a:r>
            <a:endParaRPr lang="en-US" dirty="0"/>
          </a:p>
        </p:txBody>
      </p:sp>
      <p:sp>
        <p:nvSpPr>
          <p:cNvPr id="9" name="Content Placeholder 10"/>
          <p:cNvSpPr>
            <a:spLocks noGrp="1"/>
          </p:cNvSpPr>
          <p:nvPr>
            <p:ph sz="quarter" idx="13" hasCustomPrompt="1"/>
          </p:nvPr>
        </p:nvSpPr>
        <p:spPr>
          <a:xfrm>
            <a:off x="8402190" y="4363840"/>
            <a:ext cx="3180212" cy="2417960"/>
          </a:xfrm>
        </p:spPr>
        <p:txBody>
          <a:bodyPr anchor="ctr">
            <a:normAutofit/>
          </a:bodyPr>
          <a:lstStyle>
            <a:lvl1pPr marL="0" indent="0" algn="ctr">
              <a:buFontTx/>
              <a:buNone/>
              <a:defRPr sz="1800" baseline="0">
                <a:solidFill>
                  <a:schemeClr val="accent2"/>
                </a:solidFill>
              </a:defRPr>
            </a:lvl1pPr>
          </a:lstStyle>
          <a:p>
            <a:pPr lvl="0"/>
            <a:r>
              <a:rPr lang="en-GB" dirty="0"/>
              <a:t>(click icons to add content)</a:t>
            </a:r>
            <a:endParaRPr lang="en-US" dirty="0"/>
          </a:p>
        </p:txBody>
      </p:sp>
    </p:spTree>
    <p:extLst>
      <p:ext uri="{BB962C8B-B14F-4D97-AF65-F5344CB8AC3E}">
        <p14:creationId xmlns:p14="http://schemas.microsoft.com/office/powerpoint/2010/main" val="589200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15736"/>
            <a:ext cx="10972800" cy="812800"/>
          </a:xfrm>
        </p:spPr>
        <p:txBody>
          <a:bodyPr>
            <a:normAutofit/>
          </a:bodyPr>
          <a:lstStyle>
            <a:lvl1pPr algn="l">
              <a:defRPr sz="3200" b="1">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609600" y="1728536"/>
            <a:ext cx="5384800" cy="5053264"/>
          </a:xfrm>
        </p:spPr>
        <p:txBody>
          <a:bodyPr/>
          <a:lstStyle>
            <a:lvl1pPr marL="342907" indent="-342907">
              <a:buClrTx/>
              <a:buFont typeface="Arial"/>
              <a:buChar char="•"/>
              <a:defRPr sz="2400">
                <a:solidFill>
                  <a:schemeClr val="tx2"/>
                </a:solidFill>
              </a:defRPr>
            </a:lvl1pPr>
            <a:lvl2pPr marL="742965" indent="-285756">
              <a:buClrTx/>
              <a:buFont typeface="Arial"/>
              <a:buChar char="•"/>
              <a:defRPr sz="2000">
                <a:solidFill>
                  <a:schemeClr val="tx2"/>
                </a:solidFill>
              </a:defRPr>
            </a:lvl2pPr>
            <a:lvl3pPr marL="1143023" indent="-228605">
              <a:buClrTx/>
              <a:buFont typeface="Arial"/>
              <a:buChar char="•"/>
              <a:defRPr sz="1800">
                <a:solidFill>
                  <a:schemeClr val="tx2"/>
                </a:solidFill>
              </a:defRPr>
            </a:lvl3pPr>
            <a:lvl4pPr marL="1600232" indent="-228605">
              <a:buClrTx/>
              <a:buFont typeface="Arial"/>
              <a:buChar char="•"/>
              <a:defRPr sz="1600">
                <a:solidFill>
                  <a:schemeClr val="tx2"/>
                </a:solidFill>
              </a:defRPr>
            </a:lvl4pPr>
            <a:lvl5pPr marL="2057441" indent="-228605">
              <a:buClrTx/>
              <a:buFont typeface="Arial"/>
              <a:buChar char="•"/>
              <a:defRPr sz="1400">
                <a:solidFill>
                  <a:schemeClr val="tx2"/>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728536"/>
            <a:ext cx="5384800" cy="5053264"/>
          </a:xfrm>
        </p:spPr>
        <p:txBody>
          <a:bodyPr/>
          <a:lstStyle>
            <a:lvl1pPr marL="342907" indent="-342907">
              <a:buClrTx/>
              <a:buFont typeface="Arial"/>
              <a:buChar char="•"/>
              <a:defRPr sz="2400">
                <a:solidFill>
                  <a:schemeClr val="tx2"/>
                </a:solidFill>
              </a:defRPr>
            </a:lvl1pPr>
            <a:lvl2pPr marL="742965" indent="-285756">
              <a:buClrTx/>
              <a:buFont typeface="Arial"/>
              <a:buChar char="•"/>
              <a:defRPr sz="2000">
                <a:solidFill>
                  <a:schemeClr val="tx2"/>
                </a:solidFill>
              </a:defRPr>
            </a:lvl2pPr>
            <a:lvl3pPr marL="1143023" indent="-228605">
              <a:buClrTx/>
              <a:buFont typeface="Arial"/>
              <a:buChar char="•"/>
              <a:defRPr sz="1800">
                <a:solidFill>
                  <a:schemeClr val="tx2"/>
                </a:solidFill>
              </a:defRPr>
            </a:lvl3pPr>
            <a:lvl4pPr marL="1600232" indent="-228605">
              <a:buClrTx/>
              <a:buFont typeface="Arial"/>
              <a:buChar char="•"/>
              <a:defRPr sz="1600">
                <a:solidFill>
                  <a:schemeClr val="tx2"/>
                </a:solidFill>
              </a:defRPr>
            </a:lvl4pPr>
            <a:lvl5pPr marL="2057441" indent="-228605">
              <a:buClrTx/>
              <a:buFont typeface="Arial"/>
              <a:buChar char="•"/>
              <a:defRPr sz="1400">
                <a:solidFill>
                  <a:schemeClr val="tx2"/>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44257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915736"/>
            <a:ext cx="10972800" cy="801640"/>
          </a:xfrm>
        </p:spPr>
        <p:txBody>
          <a:bodyPr>
            <a:noAutofit/>
          </a:bodyPr>
          <a:lstStyle>
            <a:lvl1pPr algn="l">
              <a:defRPr sz="3200" b="1">
                <a:solidFill>
                  <a:schemeClr val="tx2"/>
                </a:solidFill>
              </a:defRPr>
            </a:lvl1pPr>
          </a:lstStyle>
          <a:p>
            <a:r>
              <a:rPr lang="en-US"/>
              <a:t>Click to edit Master title style</a:t>
            </a:r>
            <a:endParaRPr lang="en-US" dirty="0"/>
          </a:p>
        </p:txBody>
      </p:sp>
      <p:sp>
        <p:nvSpPr>
          <p:cNvPr id="11" name="Content Placeholder 10"/>
          <p:cNvSpPr>
            <a:spLocks noGrp="1"/>
          </p:cNvSpPr>
          <p:nvPr>
            <p:ph sz="quarter" idx="11" hasCustomPrompt="1"/>
          </p:nvPr>
        </p:nvSpPr>
        <p:spPr>
          <a:xfrm>
            <a:off x="609600" y="1717379"/>
            <a:ext cx="10972800" cy="5064423"/>
          </a:xfrm>
        </p:spPr>
        <p:txBody>
          <a:bodyPr anchor="ctr">
            <a:normAutofit/>
          </a:bodyPr>
          <a:lstStyle>
            <a:lvl1pPr marL="0" indent="0" algn="ctr">
              <a:buFontTx/>
              <a:buNone/>
              <a:defRPr sz="1800" baseline="0">
                <a:solidFill>
                  <a:schemeClr val="accent2"/>
                </a:solidFill>
              </a:defRPr>
            </a:lvl1pPr>
          </a:lstStyle>
          <a:p>
            <a:pPr lvl="0"/>
            <a:r>
              <a:rPr lang="en-GB" dirty="0"/>
              <a:t>(click icons to add content)</a:t>
            </a:r>
            <a:endParaRPr lang="en-US" dirty="0"/>
          </a:p>
        </p:txBody>
      </p:sp>
    </p:spTree>
    <p:extLst>
      <p:ext uri="{BB962C8B-B14F-4D97-AF65-F5344CB8AC3E}">
        <p14:creationId xmlns:p14="http://schemas.microsoft.com/office/powerpoint/2010/main" val="4201734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915736"/>
            <a:ext cx="10972800" cy="801640"/>
          </a:xfrm>
        </p:spPr>
        <p:txBody>
          <a:bodyPr>
            <a:noAutofit/>
          </a:bodyPr>
          <a:lstStyle>
            <a:lvl1pPr algn="l">
              <a:defRPr sz="3200" b="1">
                <a:solidFill>
                  <a:schemeClr val="tx2"/>
                </a:solidFill>
              </a:defRPr>
            </a:lvl1pPr>
          </a:lstStyle>
          <a:p>
            <a:r>
              <a:rPr lang="en-US"/>
              <a:t>Click to edit Master title style</a:t>
            </a:r>
            <a:endParaRPr lang="en-US" dirty="0"/>
          </a:p>
        </p:txBody>
      </p:sp>
      <p:sp>
        <p:nvSpPr>
          <p:cNvPr id="11" name="Content Placeholder 10"/>
          <p:cNvSpPr>
            <a:spLocks noGrp="1"/>
          </p:cNvSpPr>
          <p:nvPr>
            <p:ph sz="quarter" idx="11" hasCustomPrompt="1"/>
          </p:nvPr>
        </p:nvSpPr>
        <p:spPr>
          <a:xfrm>
            <a:off x="609600" y="1717379"/>
            <a:ext cx="7672213" cy="5064423"/>
          </a:xfrm>
        </p:spPr>
        <p:txBody>
          <a:bodyPr anchor="ctr">
            <a:normAutofit/>
          </a:bodyPr>
          <a:lstStyle>
            <a:lvl1pPr marL="0" indent="0" algn="ctr">
              <a:buFontTx/>
              <a:buNone/>
              <a:defRPr sz="1800" baseline="0">
                <a:solidFill>
                  <a:schemeClr val="accent2"/>
                </a:solidFill>
              </a:defRPr>
            </a:lvl1pPr>
          </a:lstStyle>
          <a:p>
            <a:pPr lvl="0"/>
            <a:r>
              <a:rPr lang="en-GB" dirty="0"/>
              <a:t>(click icons to add content)</a:t>
            </a:r>
            <a:endParaRPr lang="en-US" dirty="0"/>
          </a:p>
        </p:txBody>
      </p:sp>
      <p:sp>
        <p:nvSpPr>
          <p:cNvPr id="8" name="Content Placeholder 10"/>
          <p:cNvSpPr>
            <a:spLocks noGrp="1"/>
          </p:cNvSpPr>
          <p:nvPr>
            <p:ph sz="quarter" idx="12" hasCustomPrompt="1"/>
          </p:nvPr>
        </p:nvSpPr>
        <p:spPr>
          <a:xfrm>
            <a:off x="8402190" y="1717377"/>
            <a:ext cx="3180212" cy="2568217"/>
          </a:xfrm>
        </p:spPr>
        <p:txBody>
          <a:bodyPr anchor="ctr">
            <a:normAutofit/>
          </a:bodyPr>
          <a:lstStyle>
            <a:lvl1pPr marL="0" indent="0" algn="ctr">
              <a:buFontTx/>
              <a:buNone/>
              <a:defRPr sz="1800" baseline="0">
                <a:solidFill>
                  <a:schemeClr val="accent2"/>
                </a:solidFill>
              </a:defRPr>
            </a:lvl1pPr>
          </a:lstStyle>
          <a:p>
            <a:pPr lvl="0"/>
            <a:r>
              <a:rPr lang="en-GB" dirty="0"/>
              <a:t>(click icons to add content)</a:t>
            </a:r>
            <a:endParaRPr lang="en-US" dirty="0"/>
          </a:p>
        </p:txBody>
      </p:sp>
      <p:sp>
        <p:nvSpPr>
          <p:cNvPr id="9" name="Content Placeholder 10"/>
          <p:cNvSpPr>
            <a:spLocks noGrp="1"/>
          </p:cNvSpPr>
          <p:nvPr>
            <p:ph sz="quarter" idx="13" hasCustomPrompt="1"/>
          </p:nvPr>
        </p:nvSpPr>
        <p:spPr>
          <a:xfrm>
            <a:off x="8402190" y="4363840"/>
            <a:ext cx="3180212" cy="2417960"/>
          </a:xfrm>
        </p:spPr>
        <p:txBody>
          <a:bodyPr anchor="ctr">
            <a:normAutofit/>
          </a:bodyPr>
          <a:lstStyle>
            <a:lvl1pPr marL="0" indent="0" algn="ctr">
              <a:buFontTx/>
              <a:buNone/>
              <a:defRPr sz="1800" baseline="0">
                <a:solidFill>
                  <a:schemeClr val="accent2"/>
                </a:solidFill>
              </a:defRPr>
            </a:lvl1pPr>
          </a:lstStyle>
          <a:p>
            <a:pPr lvl="0"/>
            <a:r>
              <a:rPr lang="en-GB" dirty="0"/>
              <a:t>(click icons to add content)</a:t>
            </a:r>
            <a:endParaRPr lang="en-US" dirty="0"/>
          </a:p>
        </p:txBody>
      </p:sp>
    </p:spTree>
    <p:extLst>
      <p:ext uri="{BB962C8B-B14F-4D97-AF65-F5344CB8AC3E}">
        <p14:creationId xmlns:p14="http://schemas.microsoft.com/office/powerpoint/2010/main" val="3691366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73123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End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63084" y="4325648"/>
            <a:ext cx="10363200" cy="362531"/>
          </a:xfrm>
        </p:spPr>
        <p:txBody>
          <a:bodyPr anchor="t">
            <a:normAutofit/>
          </a:bodyPr>
          <a:lstStyle>
            <a:lvl1pPr marL="0" indent="0" algn="ctr">
              <a:lnSpc>
                <a:spcPct val="80000"/>
              </a:lnSpc>
              <a:buNone/>
              <a:defRPr sz="2000" spc="0" baseline="0">
                <a:solidFill>
                  <a:schemeClr val="bg2"/>
                </a:solidFill>
              </a:defRPr>
            </a:lvl1pPr>
            <a:lvl2pPr marL="457209" indent="0">
              <a:buNone/>
              <a:defRPr sz="1800">
                <a:solidFill>
                  <a:schemeClr val="tx1">
                    <a:tint val="75000"/>
                  </a:schemeClr>
                </a:solidFill>
              </a:defRPr>
            </a:lvl2pPr>
            <a:lvl3pPr marL="914418" indent="0">
              <a:buNone/>
              <a:defRPr sz="1600">
                <a:solidFill>
                  <a:schemeClr val="tx1">
                    <a:tint val="75000"/>
                  </a:schemeClr>
                </a:solidFill>
              </a:defRPr>
            </a:lvl3pPr>
            <a:lvl4pPr marL="1371627" indent="0">
              <a:buNone/>
              <a:defRPr sz="1400">
                <a:solidFill>
                  <a:schemeClr val="tx1">
                    <a:tint val="75000"/>
                  </a:schemeClr>
                </a:solidFill>
              </a:defRPr>
            </a:lvl4pPr>
            <a:lvl5pPr marL="1828837" indent="0">
              <a:buNone/>
              <a:defRPr sz="1400">
                <a:solidFill>
                  <a:schemeClr val="tx1">
                    <a:tint val="75000"/>
                  </a:schemeClr>
                </a:solidFill>
              </a:defRPr>
            </a:lvl5pPr>
            <a:lvl6pPr marL="2286046" indent="0">
              <a:buNone/>
              <a:defRPr sz="1400">
                <a:solidFill>
                  <a:schemeClr val="tx1">
                    <a:tint val="75000"/>
                  </a:schemeClr>
                </a:solidFill>
              </a:defRPr>
            </a:lvl6pPr>
            <a:lvl7pPr marL="2743255" indent="0">
              <a:buNone/>
              <a:defRPr sz="1400">
                <a:solidFill>
                  <a:schemeClr val="tx1">
                    <a:tint val="75000"/>
                  </a:schemeClr>
                </a:solidFill>
              </a:defRPr>
            </a:lvl7pPr>
            <a:lvl8pPr marL="3200464" indent="0">
              <a:buNone/>
              <a:defRPr sz="1400">
                <a:solidFill>
                  <a:schemeClr val="tx1">
                    <a:tint val="75000"/>
                  </a:schemeClr>
                </a:solidFill>
              </a:defRPr>
            </a:lvl8pPr>
            <a:lvl9pPr marL="3657673" indent="0">
              <a:buNone/>
              <a:defRPr sz="1400">
                <a:solidFill>
                  <a:schemeClr val="tx1">
                    <a:tint val="75000"/>
                  </a:schemeClr>
                </a:solidFill>
              </a:defRPr>
            </a:lvl9pPr>
          </a:lstStyle>
          <a:p>
            <a:pPr lvl="0"/>
            <a:r>
              <a:rPr lang="en-GB" dirty="0"/>
              <a:t>Inspiring Winners since 1909</a:t>
            </a:r>
          </a:p>
        </p:txBody>
      </p:sp>
      <p:pic>
        <p:nvPicPr>
          <p:cNvPr id="7" name="LU_A4_WHITE.png" descr="/Users/paulatki/Desktop/2015 LU Logos/PRINT/LU/png/For use on A4/LU_A4_WHITE.png"/>
          <p:cNvPicPr>
            <a:picLocks noChangeAspect="1"/>
          </p:cNvPicPr>
          <p:nvPr/>
        </p:nvPicPr>
        <p:blipFill>
          <a:blip r:embed="rId3" r:link="rId4" cstate="print">
            <a:extLst>
              <a:ext uri="{28A0092B-C50C-407E-A947-70E740481C1C}">
                <a14:useLocalDpi xmlns:a14="http://schemas.microsoft.com/office/drawing/2010/main" val="0"/>
              </a:ext>
            </a:extLst>
          </a:blip>
          <a:stretch>
            <a:fillRect/>
          </a:stretch>
        </p:blipFill>
        <p:spPr>
          <a:xfrm>
            <a:off x="4271260" y="2800595"/>
            <a:ext cx="3649480" cy="987554"/>
          </a:xfrm>
          <a:prstGeom prst="rect">
            <a:avLst/>
          </a:prstGeom>
        </p:spPr>
      </p:pic>
    </p:spTree>
    <p:extLst>
      <p:ext uri="{BB962C8B-B14F-4D97-AF65-F5344CB8AC3E}">
        <p14:creationId xmlns:p14="http://schemas.microsoft.com/office/powerpoint/2010/main" val="2262722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906379"/>
            <a:ext cx="10972800" cy="84012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792706"/>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200">
                <a:solidFill>
                  <a:schemeClr val="tx2"/>
                </a:solidFill>
              </a:defRPr>
            </a:lvl1pPr>
          </a:lstStyle>
          <a:p>
            <a:fld id="{BBFEFA66-9419-2A49-A041-7C28C5AE4F17}" type="datetimeFigureOut">
              <a:rPr lang="en-US" smtClean="0"/>
              <a:pPr/>
              <a:t>10/7/2021</a:t>
            </a:fld>
            <a:endParaRPr lang="en-US" dirty="0"/>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2"/>
                </a:solidFill>
              </a:defRPr>
            </a:lvl1pPr>
          </a:lstStyle>
          <a:p>
            <a:fld id="{4895BD5A-1FA1-9D44-B58D-C612997E6C69}" type="slidenum">
              <a:rPr lang="en-US" smtClean="0"/>
              <a:pPr/>
              <a:t>‹#›</a:t>
            </a:fld>
            <a:endParaRPr lang="en-US" dirty="0"/>
          </a:p>
        </p:txBody>
      </p:sp>
    </p:spTree>
    <p:extLst>
      <p:ext uri="{BB962C8B-B14F-4D97-AF65-F5344CB8AC3E}">
        <p14:creationId xmlns:p14="http://schemas.microsoft.com/office/powerpoint/2010/main" val="32942325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457209" rtl="0" eaLnBrk="1" latinLnBrk="0" hangingPunct="1">
        <a:spcBef>
          <a:spcPct val="0"/>
        </a:spcBef>
        <a:buNone/>
        <a:defRPr sz="3600" b="1" kern="1200">
          <a:solidFill>
            <a:schemeClr val="tx2"/>
          </a:solidFill>
          <a:latin typeface="+mj-lt"/>
          <a:ea typeface="+mj-ea"/>
          <a:cs typeface="+mj-cs"/>
        </a:defRPr>
      </a:lvl1pPr>
    </p:titleStyle>
    <p:bodyStyle>
      <a:lvl1pPr marL="342907" indent="-342907" algn="l" defTabSz="457209" rtl="0" eaLnBrk="1" latinLnBrk="0" hangingPunct="1">
        <a:spcBef>
          <a:spcPct val="20000"/>
        </a:spcBef>
        <a:buFont typeface="Arial"/>
        <a:buChar char="•"/>
        <a:defRPr sz="3200" kern="1200">
          <a:solidFill>
            <a:schemeClr val="tx2"/>
          </a:solidFill>
          <a:latin typeface="+mn-lt"/>
          <a:ea typeface="+mn-ea"/>
          <a:cs typeface="+mn-cs"/>
        </a:defRPr>
      </a:lvl1pPr>
      <a:lvl2pPr marL="742965" indent="-285756" algn="l" defTabSz="457209" rtl="0" eaLnBrk="1" latinLnBrk="0" hangingPunct="1">
        <a:spcBef>
          <a:spcPct val="20000"/>
        </a:spcBef>
        <a:buFont typeface="Arial"/>
        <a:buChar char="•"/>
        <a:defRPr sz="2800" kern="1200">
          <a:solidFill>
            <a:schemeClr val="tx2"/>
          </a:solidFill>
          <a:latin typeface="+mn-lt"/>
          <a:ea typeface="+mn-ea"/>
          <a:cs typeface="+mn-cs"/>
        </a:defRPr>
      </a:lvl2pPr>
      <a:lvl3pPr marL="1143023" indent="-228605" algn="l" defTabSz="457209" rtl="0" eaLnBrk="1" latinLnBrk="0" hangingPunct="1">
        <a:spcBef>
          <a:spcPct val="20000"/>
        </a:spcBef>
        <a:buFont typeface="Arial"/>
        <a:buChar char="•"/>
        <a:defRPr sz="2400" kern="1200">
          <a:solidFill>
            <a:schemeClr val="tx2"/>
          </a:solidFill>
          <a:latin typeface="+mn-lt"/>
          <a:ea typeface="+mn-ea"/>
          <a:cs typeface="+mn-cs"/>
        </a:defRPr>
      </a:lvl3pPr>
      <a:lvl4pPr marL="1600232" indent="-228605" algn="l" defTabSz="457209" rtl="0" eaLnBrk="1" latinLnBrk="0" hangingPunct="1">
        <a:spcBef>
          <a:spcPct val="20000"/>
        </a:spcBef>
        <a:buFont typeface="Arial"/>
        <a:buChar char="•"/>
        <a:defRPr sz="2000" kern="1200">
          <a:solidFill>
            <a:schemeClr val="tx2"/>
          </a:solidFill>
          <a:latin typeface="+mn-lt"/>
          <a:ea typeface="+mn-ea"/>
          <a:cs typeface="+mn-cs"/>
        </a:defRPr>
      </a:lvl4pPr>
      <a:lvl5pPr marL="2057441" indent="-228605" algn="l" defTabSz="457209" rtl="0" eaLnBrk="1" latinLnBrk="0" hangingPunct="1">
        <a:spcBef>
          <a:spcPct val="20000"/>
        </a:spcBef>
        <a:buFont typeface="Arial"/>
        <a:buChar char="•"/>
        <a:defRPr sz="2000" kern="1200">
          <a:solidFill>
            <a:schemeClr val="tx2"/>
          </a:solidFill>
          <a:latin typeface="+mn-lt"/>
          <a:ea typeface="+mn-ea"/>
          <a:cs typeface="+mn-cs"/>
        </a:defRPr>
      </a:lvl5pPr>
      <a:lvl6pPr marL="2514650" indent="-228605" algn="l" defTabSz="457209" rtl="0" eaLnBrk="1" latinLnBrk="0" hangingPunct="1">
        <a:spcBef>
          <a:spcPct val="20000"/>
        </a:spcBef>
        <a:buFont typeface="Arial"/>
        <a:buChar char="•"/>
        <a:defRPr sz="2000" kern="1200">
          <a:solidFill>
            <a:schemeClr val="tx1"/>
          </a:solidFill>
          <a:latin typeface="+mn-lt"/>
          <a:ea typeface="+mn-ea"/>
          <a:cs typeface="+mn-cs"/>
        </a:defRPr>
      </a:lvl6pPr>
      <a:lvl7pPr marL="2971859" indent="-228605" algn="l" defTabSz="457209" rtl="0" eaLnBrk="1" latinLnBrk="0" hangingPunct="1">
        <a:spcBef>
          <a:spcPct val="20000"/>
        </a:spcBef>
        <a:buFont typeface="Arial"/>
        <a:buChar char="•"/>
        <a:defRPr sz="2000" kern="1200">
          <a:solidFill>
            <a:schemeClr val="tx1"/>
          </a:solidFill>
          <a:latin typeface="+mn-lt"/>
          <a:ea typeface="+mn-ea"/>
          <a:cs typeface="+mn-cs"/>
        </a:defRPr>
      </a:lvl7pPr>
      <a:lvl8pPr marL="3429069" indent="-228605" algn="l" defTabSz="457209" rtl="0" eaLnBrk="1" latinLnBrk="0" hangingPunct="1">
        <a:spcBef>
          <a:spcPct val="20000"/>
        </a:spcBef>
        <a:buFont typeface="Arial"/>
        <a:buChar char="•"/>
        <a:defRPr sz="2000" kern="1200">
          <a:solidFill>
            <a:schemeClr val="tx1"/>
          </a:solidFill>
          <a:latin typeface="+mn-lt"/>
          <a:ea typeface="+mn-ea"/>
          <a:cs typeface="+mn-cs"/>
        </a:defRPr>
      </a:lvl8pPr>
      <a:lvl9pPr marL="3886278" indent="-228605" algn="l" defTabSz="45720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9" rtl="0" eaLnBrk="1" latinLnBrk="0" hangingPunct="1">
        <a:defRPr sz="1800" kern="1200">
          <a:solidFill>
            <a:schemeClr val="tx1"/>
          </a:solidFill>
          <a:latin typeface="+mn-lt"/>
          <a:ea typeface="+mn-ea"/>
          <a:cs typeface="+mn-cs"/>
        </a:defRPr>
      </a:lvl1pPr>
      <a:lvl2pPr marL="457209" algn="l" defTabSz="457209" rtl="0" eaLnBrk="1" latinLnBrk="0" hangingPunct="1">
        <a:defRPr sz="1800" kern="1200">
          <a:solidFill>
            <a:schemeClr val="tx1"/>
          </a:solidFill>
          <a:latin typeface="+mn-lt"/>
          <a:ea typeface="+mn-ea"/>
          <a:cs typeface="+mn-cs"/>
        </a:defRPr>
      </a:lvl2pPr>
      <a:lvl3pPr marL="914418" algn="l" defTabSz="457209" rtl="0" eaLnBrk="1" latinLnBrk="0" hangingPunct="1">
        <a:defRPr sz="1800" kern="1200">
          <a:solidFill>
            <a:schemeClr val="tx1"/>
          </a:solidFill>
          <a:latin typeface="+mn-lt"/>
          <a:ea typeface="+mn-ea"/>
          <a:cs typeface="+mn-cs"/>
        </a:defRPr>
      </a:lvl3pPr>
      <a:lvl4pPr marL="1371627" algn="l" defTabSz="457209" rtl="0" eaLnBrk="1" latinLnBrk="0" hangingPunct="1">
        <a:defRPr sz="1800" kern="1200">
          <a:solidFill>
            <a:schemeClr val="tx1"/>
          </a:solidFill>
          <a:latin typeface="+mn-lt"/>
          <a:ea typeface="+mn-ea"/>
          <a:cs typeface="+mn-cs"/>
        </a:defRPr>
      </a:lvl4pPr>
      <a:lvl5pPr marL="1828837" algn="l" defTabSz="457209" rtl="0" eaLnBrk="1" latinLnBrk="0" hangingPunct="1">
        <a:defRPr sz="1800" kern="1200">
          <a:solidFill>
            <a:schemeClr val="tx1"/>
          </a:solidFill>
          <a:latin typeface="+mn-lt"/>
          <a:ea typeface="+mn-ea"/>
          <a:cs typeface="+mn-cs"/>
        </a:defRPr>
      </a:lvl5pPr>
      <a:lvl6pPr marL="2286046" algn="l" defTabSz="457209" rtl="0" eaLnBrk="1" latinLnBrk="0" hangingPunct="1">
        <a:defRPr sz="1800" kern="1200">
          <a:solidFill>
            <a:schemeClr val="tx1"/>
          </a:solidFill>
          <a:latin typeface="+mn-lt"/>
          <a:ea typeface="+mn-ea"/>
          <a:cs typeface="+mn-cs"/>
        </a:defRPr>
      </a:lvl6pPr>
      <a:lvl7pPr marL="2743255" algn="l" defTabSz="457209" rtl="0" eaLnBrk="1" latinLnBrk="0" hangingPunct="1">
        <a:defRPr sz="1800" kern="1200">
          <a:solidFill>
            <a:schemeClr val="tx1"/>
          </a:solidFill>
          <a:latin typeface="+mn-lt"/>
          <a:ea typeface="+mn-ea"/>
          <a:cs typeface="+mn-cs"/>
        </a:defRPr>
      </a:lvl7pPr>
      <a:lvl8pPr marL="3200464" algn="l" defTabSz="457209" rtl="0" eaLnBrk="1" latinLnBrk="0" hangingPunct="1">
        <a:defRPr sz="1800" kern="1200">
          <a:solidFill>
            <a:schemeClr val="tx1"/>
          </a:solidFill>
          <a:latin typeface="+mn-lt"/>
          <a:ea typeface="+mn-ea"/>
          <a:cs typeface="+mn-cs"/>
        </a:defRPr>
      </a:lvl8pPr>
      <a:lvl9pPr marL="3657673" algn="l" defTabSz="45720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FF650732-AF2D-41D6-95A6-22D3A6B9ABB8}"/>
              </a:ext>
            </a:extLst>
          </p:cNvPr>
          <p:cNvSpPr>
            <a:spLocks noGrp="1"/>
          </p:cNvSpPr>
          <p:nvPr>
            <p:ph type="title"/>
          </p:nvPr>
        </p:nvSpPr>
        <p:spPr>
          <a:xfrm>
            <a:off x="1530626" y="1406317"/>
            <a:ext cx="9720469" cy="1045333"/>
          </a:xfrm>
        </p:spPr>
        <p:txBody>
          <a:bodyPr>
            <a:normAutofit fontScale="90000"/>
          </a:bodyPr>
          <a:lstStyle/>
          <a:p>
            <a:pPr algn="ctr"/>
            <a:r>
              <a:rPr lang="en-GB" sz="3800" dirty="0">
                <a:solidFill>
                  <a:schemeClr val="accent1">
                    <a:lumMod val="50000"/>
                  </a:schemeClr>
                </a:solidFill>
                <a:latin typeface="+mn-lt"/>
                <a:cs typeface="Times New Roman" panose="02020603050405020304" pitchFamily="18" charset="0"/>
              </a:rPr>
              <a:t>Protect Loughborough’s Intellectual Property </a:t>
            </a:r>
          </a:p>
          <a:p>
            <a:pPr algn="l"/>
            <a:br>
              <a:rPr lang="en-GB" sz="2200" b="0" dirty="0">
                <a:solidFill>
                  <a:schemeClr val="accent1">
                    <a:lumMod val="50000"/>
                  </a:schemeClr>
                </a:solidFill>
                <a:latin typeface="+mn-lt"/>
                <a:cs typeface="Times New Roman" panose="02020603050405020304" pitchFamily="18" charset="0"/>
              </a:rPr>
            </a:br>
            <a:r>
              <a:rPr lang="en-GB" sz="2700" b="0" dirty="0">
                <a:solidFill>
                  <a:schemeClr val="accent1">
                    <a:lumMod val="50000"/>
                  </a:schemeClr>
                </a:solidFill>
                <a:latin typeface="+mn-lt"/>
                <a:cs typeface="Times New Roman" panose="02020603050405020304" pitchFamily="18" charset="0"/>
              </a:rPr>
              <a:t>All lecture slides, worksheets and reading lists available from Learn are the property of Loughborough University.  Please do not share them externally or upload them onto external websites. </a:t>
            </a:r>
            <a:endParaRPr lang="en-GB" sz="2700" b="0" dirty="0">
              <a:solidFill>
                <a:schemeClr val="accent1">
                  <a:lumMod val="50000"/>
                </a:schemeClr>
              </a:solidFill>
              <a:latin typeface="+mn-lt"/>
            </a:endParaRPr>
          </a:p>
        </p:txBody>
      </p:sp>
      <p:pic>
        <p:nvPicPr>
          <p:cNvPr id="5" name="Content Placeholder 4">
            <a:extLst>
              <a:ext uri="{FF2B5EF4-FFF2-40B4-BE49-F238E27FC236}">
                <a16:creationId xmlns:a16="http://schemas.microsoft.com/office/drawing/2014/main" id="{3BDF9A57-A868-4DEE-A802-5E70D6DD3F31}"/>
              </a:ext>
            </a:extLst>
          </p:cNvPr>
          <p:cNvPicPr>
            <a:picLocks noGrp="1" noChangeAspect="1"/>
          </p:cNvPicPr>
          <p:nvPr>
            <p:ph idx="1"/>
          </p:nvPr>
        </p:nvPicPr>
        <p:blipFill rotWithShape="1">
          <a:blip r:embed="rId3"/>
          <a:srcRect l="4924" r="5909" b="13266"/>
          <a:stretch/>
        </p:blipFill>
        <p:spPr>
          <a:xfrm>
            <a:off x="3120887" y="3106202"/>
            <a:ext cx="6255618" cy="3422772"/>
          </a:xfrm>
          <a:prstGeom prst="rect">
            <a:avLst/>
          </a:prstGeom>
        </p:spPr>
      </p:pic>
    </p:spTree>
    <p:extLst>
      <p:ext uri="{BB962C8B-B14F-4D97-AF65-F5344CB8AC3E}">
        <p14:creationId xmlns:p14="http://schemas.microsoft.com/office/powerpoint/2010/main" val="438586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LU_2015">
  <a:themeElements>
    <a:clrScheme name="Custom 10">
      <a:dk1>
        <a:srgbClr val="6F3092"/>
      </a:dk1>
      <a:lt1>
        <a:srgbClr val="FFFFFF"/>
      </a:lt1>
      <a:dk2>
        <a:srgbClr val="361163"/>
      </a:dk2>
      <a:lt2>
        <a:srgbClr val="CBCECE"/>
      </a:lt2>
      <a:accent1>
        <a:srgbClr val="6F3092"/>
      </a:accent1>
      <a:accent2>
        <a:srgbClr val="B70062"/>
      </a:accent2>
      <a:accent3>
        <a:srgbClr val="ED2482"/>
      </a:accent3>
      <a:accent4>
        <a:srgbClr val="D02F8C"/>
      </a:accent4>
      <a:accent5>
        <a:srgbClr val="ED2482"/>
      </a:accent5>
      <a:accent6>
        <a:srgbClr val="F26A38"/>
      </a:accent6>
      <a:hlink>
        <a:srgbClr val="8C8C8D"/>
      </a:hlink>
      <a:folHlink>
        <a:srgbClr val="525E6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100</Words>
  <Application>Microsoft Office PowerPoint</Application>
  <PresentationFormat>Widescreen</PresentationFormat>
  <Paragraphs>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LU_2015</vt:lpstr>
      <vt:lpstr>Protect Loughborough’s Intellectual Property   All lecture slides, worksheets and reading lists available from Learn are the property of Loughborough University.  Please do not share them externally or upload them onto external websites.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Charlotte Greasley</dc:creator>
  <cp:lastModifiedBy>Christine Hallam</cp:lastModifiedBy>
  <cp:revision>5</cp:revision>
  <dcterms:created xsi:type="dcterms:W3CDTF">2018-08-03T13:38:19Z</dcterms:created>
  <dcterms:modified xsi:type="dcterms:W3CDTF">2021-10-07T13:23:14Z</dcterms:modified>
</cp:coreProperties>
</file>